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slideLayouts/slideLayout4.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3674" r:id="rId2"/>
    <p:sldMasterId id="2147483676" r:id="rId3"/>
    <p:sldMasterId id="2147483678" r:id="rId4"/>
  </p:sldMasterIdLst>
  <p:notesMasterIdLst>
    <p:notesMasterId r:id="rId8"/>
  </p:notesMasterIdLst>
  <p:handoutMasterIdLst>
    <p:handoutMasterId r:id="rId9"/>
  </p:handoutMasterIdLst>
  <p:sldIdLst>
    <p:sldId id="20728" r:id="rId5"/>
    <p:sldId id="20732" r:id="rId6"/>
    <p:sldId id="20733"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432" userDrawn="1">
          <p15:clr>
            <a:srgbClr val="A4A3A4"/>
          </p15:clr>
        </p15:guide>
        <p15:guide id="2" pos="1200" userDrawn="1">
          <p15:clr>
            <a:srgbClr val="A4A3A4"/>
          </p15:clr>
        </p15:guide>
        <p15:guide id="3" pos="1296" userDrawn="1">
          <p15:clr>
            <a:srgbClr val="A4A3A4"/>
          </p15:clr>
        </p15:guide>
        <p15:guide id="4" pos="2040" userDrawn="1">
          <p15:clr>
            <a:srgbClr val="A4A3A4"/>
          </p15:clr>
        </p15:guide>
        <p15:guide id="5" pos="2160" userDrawn="1">
          <p15:clr>
            <a:srgbClr val="A4A3A4"/>
          </p15:clr>
        </p15:guide>
        <p15:guide id="6" pos="2904" userDrawn="1">
          <p15:clr>
            <a:srgbClr val="A4A3A4"/>
          </p15:clr>
        </p15:guide>
        <p15:guide id="7" pos="3024" userDrawn="1">
          <p15:clr>
            <a:srgbClr val="A4A3A4"/>
          </p15:clr>
        </p15:guide>
        <p15:guide id="8" pos="3792" userDrawn="1">
          <p15:clr>
            <a:srgbClr val="A4A3A4"/>
          </p15:clr>
        </p15:guide>
        <p15:guide id="9" pos="3888" userDrawn="1">
          <p15:clr>
            <a:srgbClr val="A4A3A4"/>
          </p15:clr>
        </p15:guide>
        <p15:guide id="10" pos="4632" userDrawn="1">
          <p15:clr>
            <a:srgbClr val="A4A3A4"/>
          </p15:clr>
        </p15:guide>
        <p15:guide id="11" pos="4752" userDrawn="1">
          <p15:clr>
            <a:srgbClr val="A4A3A4"/>
          </p15:clr>
        </p15:guide>
        <p15:guide id="12" pos="5520" userDrawn="1">
          <p15:clr>
            <a:srgbClr val="A4A3A4"/>
          </p15:clr>
        </p15:guide>
        <p15:guide id="13" pos="5640" userDrawn="1">
          <p15:clr>
            <a:srgbClr val="A4A3A4"/>
          </p15:clr>
        </p15:guide>
        <p15:guide id="14" pos="6384" userDrawn="1">
          <p15:clr>
            <a:srgbClr val="A4A3A4"/>
          </p15:clr>
        </p15:guide>
        <p15:guide id="15" pos="6504" userDrawn="1">
          <p15:clr>
            <a:srgbClr val="A4A3A4"/>
          </p15:clr>
        </p15:guide>
        <p15:guide id="16" pos="7248" userDrawn="1">
          <p15:clr>
            <a:srgbClr val="A4A3A4"/>
          </p15:clr>
        </p15:guide>
        <p15:guide id="17" orient="horz" pos="288" userDrawn="1">
          <p15:clr>
            <a:srgbClr val="A4A3A4"/>
          </p15:clr>
        </p15:guide>
        <p15:guide id="18" orient="horz" pos="4008" userDrawn="1">
          <p15:clr>
            <a:srgbClr val="A4A3A4"/>
          </p15:clr>
        </p15:guide>
        <p15:guide id="19" pos="816" userDrawn="1">
          <p15:clr>
            <a:srgbClr val="A4A3A4"/>
          </p15:clr>
        </p15:guide>
        <p15:guide id="20" pos="1680" userDrawn="1">
          <p15:clr>
            <a:srgbClr val="A4A3A4"/>
          </p15:clr>
        </p15:guide>
        <p15:guide id="21" pos="2544" userDrawn="1">
          <p15:clr>
            <a:srgbClr val="A4A3A4"/>
          </p15:clr>
        </p15:guide>
        <p15:guide id="22" pos="3408" userDrawn="1">
          <p15:clr>
            <a:srgbClr val="A4A3A4"/>
          </p15:clr>
        </p15:guide>
        <p15:guide id="23" pos="4272" userDrawn="1">
          <p15:clr>
            <a:srgbClr val="A4A3A4"/>
          </p15:clr>
        </p15:guide>
        <p15:guide id="24" pos="5136" userDrawn="1">
          <p15:clr>
            <a:srgbClr val="A4A3A4"/>
          </p15:clr>
        </p15:guide>
        <p15:guide id="25" pos="6024" userDrawn="1">
          <p15:clr>
            <a:srgbClr val="A4A3A4"/>
          </p15:clr>
        </p15:guide>
        <p15:guide id="26" pos="6888"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BFF"/>
    <a:srgbClr val="263A6A"/>
    <a:srgbClr val="7C7C7C"/>
    <a:srgbClr val="FFCF43"/>
    <a:srgbClr val="2B3A67"/>
    <a:srgbClr val="496A81"/>
    <a:srgbClr val="66999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9243" autoAdjust="0"/>
    <p:restoredTop sz="94660"/>
  </p:normalViewPr>
  <p:slideViewPr>
    <p:cSldViewPr snapToGrid="0">
      <p:cViewPr varScale="1">
        <p:scale>
          <a:sx n="67" d="100"/>
          <a:sy n="67" d="100"/>
        </p:scale>
        <p:origin x="864" y="44"/>
      </p:cViewPr>
      <p:guideLst>
        <p:guide pos="432"/>
        <p:guide pos="1200"/>
        <p:guide pos="1296"/>
        <p:guide pos="2040"/>
        <p:guide pos="2160"/>
        <p:guide pos="2904"/>
        <p:guide pos="3024"/>
        <p:guide pos="3792"/>
        <p:guide pos="3888"/>
        <p:guide pos="4632"/>
        <p:guide pos="4752"/>
        <p:guide pos="5520"/>
        <p:guide pos="5640"/>
        <p:guide pos="6384"/>
        <p:guide pos="6504"/>
        <p:guide pos="7248"/>
        <p:guide orient="horz" pos="288"/>
        <p:guide orient="horz" pos="4008"/>
        <p:guide pos="816"/>
        <p:guide pos="1680"/>
        <p:guide pos="2544"/>
        <p:guide pos="3408"/>
        <p:guide pos="4272"/>
        <p:guide pos="5136"/>
        <p:guide pos="6024"/>
        <p:guide pos="6888"/>
      </p:guideLst>
    </p:cSldViewPr>
  </p:slideViewPr>
  <p:notesTextViewPr>
    <p:cViewPr>
      <p:scale>
        <a:sx n="1" d="1"/>
        <a:sy n="1" d="1"/>
      </p:scale>
      <p:origin x="0" y="0"/>
    </p:cViewPr>
  </p:notesTextViewPr>
  <p:notesViewPr>
    <p:cSldViewPr snapToGrid="0">
      <p:cViewPr varScale="1">
        <p:scale>
          <a:sx n="51" d="100"/>
          <a:sy n="51" d="100"/>
        </p:scale>
        <p:origin x="1836" y="2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Master" Target="slideMasters/slideMaster3.xml"/><Relationship Id="rId7" Type="http://schemas.openxmlformats.org/officeDocument/2006/relationships/slide" Target="slides/slide3.xml"/><Relationship Id="rId12"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viewProps" Target="viewProps.xml"/><Relationship Id="rId5" Type="http://schemas.openxmlformats.org/officeDocument/2006/relationships/slide" Target="slides/slide1.xml"/><Relationship Id="rId10" Type="http://schemas.openxmlformats.org/officeDocument/2006/relationships/presProps" Target="presProps.xml"/><Relationship Id="rId4" Type="http://schemas.openxmlformats.org/officeDocument/2006/relationships/slideMaster" Target="slideMasters/slideMaster4.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3EA0E555-2F19-4239-B1A9-CC246F27E29E}"/>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1DB2476A-76CE-4BC9-8F45-279F7147FF2F}"/>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29A7E0A4-2351-4415-9F76-BD5CCDBAFB2E}" type="datetimeFigureOut">
              <a:rPr lang="en-US" smtClean="0"/>
              <a:t>11/11/2021</a:t>
            </a:fld>
            <a:endParaRPr lang="en-US"/>
          </a:p>
        </p:txBody>
      </p:sp>
      <p:sp>
        <p:nvSpPr>
          <p:cNvPr id="4" name="Footer Placeholder 3">
            <a:extLst>
              <a:ext uri="{FF2B5EF4-FFF2-40B4-BE49-F238E27FC236}">
                <a16:creationId xmlns:a16="http://schemas.microsoft.com/office/drawing/2014/main" id="{B494427A-3012-4C9E-9C20-39D45BA9D797}"/>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A0AAFD10-E55A-4455-8BA9-7A9EE79B134C}"/>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6AABB1B-4642-48EF-A464-643298362FDB}" type="slidenum">
              <a:rPr lang="en-US" smtClean="0"/>
              <a:t>‹#›</a:t>
            </a:fld>
            <a:endParaRPr lang="en-US"/>
          </a:p>
        </p:txBody>
      </p:sp>
    </p:spTree>
    <p:extLst>
      <p:ext uri="{BB962C8B-B14F-4D97-AF65-F5344CB8AC3E}">
        <p14:creationId xmlns:p14="http://schemas.microsoft.com/office/powerpoint/2010/main" val="423110709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085298C-9A72-46D3-A083-61DFED789C62}" type="datetimeFigureOut">
              <a:rPr lang="en-US" smtClean="0"/>
              <a:t>11/11/2021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D5B0B80-5720-4006-A52F-6B95C9135F3C}" type="slidenum">
              <a:rPr lang="en-US" smtClean="0"/>
              <a:t>‹#›</a:t>
            </a:fld>
            <a:endParaRPr lang="en-US"/>
          </a:p>
        </p:txBody>
      </p:sp>
    </p:spTree>
    <p:extLst>
      <p:ext uri="{BB962C8B-B14F-4D97-AF65-F5344CB8AC3E}">
        <p14:creationId xmlns:p14="http://schemas.microsoft.com/office/powerpoint/2010/main" val="24734104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17488315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16761410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32878587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111082778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2.xml"/><Relationship Id="rId1" Type="http://schemas.openxmlformats.org/officeDocument/2006/relationships/slideLayout" Target="../slideLayouts/slideLayout2.xml"/></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3.xml"/><Relationship Id="rId1" Type="http://schemas.openxmlformats.org/officeDocument/2006/relationships/slideLayout" Target="../slideLayouts/slideLayout3.xml"/></Relationships>
</file>

<file path=ppt/slideMasters/_rels/slideMaster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4.xml"/><Relationship Id="rId1"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FFFFFF">
            <a:alpha val="40000"/>
          </a:srgbClr>
        </a:solidFill>
        <a:effectLst/>
      </p:bgPr>
    </p:bg>
    <p:spTree>
      <p:nvGrpSpPr>
        <p:cNvPr id="1" name=""/>
        <p:cNvGrpSpPr/>
        <p:nvPr/>
      </p:nvGrpSpPr>
      <p:grpSpPr>
        <a:xfrm>
          <a:off x="0" y="0"/>
          <a:ext cx="0" cy="0"/>
          <a:chOff x="0" y="0"/>
          <a:chExt cx="0" cy="0"/>
        </a:xfrm>
      </p:grpSpPr>
      <p:cxnSp>
        <p:nvCxnSpPr>
          <p:cNvPr id="8" name="Straight Connector 7">
            <a:extLst>
              <a:ext uri="{FF2B5EF4-FFF2-40B4-BE49-F238E27FC236}">
                <a16:creationId xmlns:a16="http://schemas.microsoft.com/office/drawing/2014/main" id="{A0FCBF8A-B20F-8046-8D01-E08CB43F3BCC}"/>
              </a:ext>
            </a:extLst>
          </p:cNvPr>
          <p:cNvCxnSpPr>
            <a:cxnSpLocks/>
          </p:cNvCxnSpPr>
          <p:nvPr userDrawn="1"/>
        </p:nvCxnSpPr>
        <p:spPr>
          <a:xfrm>
            <a:off x="685800" y="6465440"/>
            <a:ext cx="9158748" cy="0"/>
          </a:xfrm>
          <a:prstGeom prst="line">
            <a:avLst/>
          </a:prstGeom>
          <a:ln>
            <a:solidFill>
              <a:srgbClr val="2B3A67"/>
            </a:solidFill>
          </a:ln>
        </p:spPr>
        <p:style>
          <a:lnRef idx="1">
            <a:schemeClr val="accent1"/>
          </a:lnRef>
          <a:fillRef idx="0">
            <a:schemeClr val="accent1"/>
          </a:fillRef>
          <a:effectRef idx="0">
            <a:schemeClr val="accent1"/>
          </a:effectRef>
          <a:fontRef idx="minor">
            <a:schemeClr val="tx1"/>
          </a:fontRef>
        </p:style>
      </p:cxnSp>
      <p:sp>
        <p:nvSpPr>
          <p:cNvPr id="2" name="Rectangle 1">
            <a:extLst>
              <a:ext uri="{FF2B5EF4-FFF2-40B4-BE49-F238E27FC236}">
                <a16:creationId xmlns:a16="http://schemas.microsoft.com/office/drawing/2014/main" id="{3A9E7760-D6AD-D847-9A4B-97910FD736C0}"/>
              </a:ext>
            </a:extLst>
          </p:cNvPr>
          <p:cNvSpPr/>
          <p:nvPr userDrawn="1"/>
        </p:nvSpPr>
        <p:spPr>
          <a:xfrm>
            <a:off x="0" y="0"/>
            <a:ext cx="12192000" cy="929118"/>
          </a:xfrm>
          <a:prstGeom prst="rect">
            <a:avLst/>
          </a:prstGeom>
          <a:solidFill>
            <a:srgbClr val="263A6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descr="A picture containing text, sign&#10;&#10;Description automatically generated">
            <a:extLst>
              <a:ext uri="{FF2B5EF4-FFF2-40B4-BE49-F238E27FC236}">
                <a16:creationId xmlns:a16="http://schemas.microsoft.com/office/drawing/2014/main" id="{F05CDE2E-922C-EE4E-B77E-83D397AA97C0}"/>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058400" y="5992335"/>
            <a:ext cx="1639271" cy="621792"/>
          </a:xfrm>
          <a:prstGeom prst="rect">
            <a:avLst/>
          </a:prstGeom>
        </p:spPr>
      </p:pic>
    </p:spTree>
    <p:extLst>
      <p:ext uri="{BB962C8B-B14F-4D97-AF65-F5344CB8AC3E}">
        <p14:creationId xmlns:p14="http://schemas.microsoft.com/office/powerpoint/2010/main" val="2260395518"/>
      </p:ext>
    </p:extLst>
  </p:cSld>
  <p:clrMap bg1="lt1" tx1="dk1" bg2="lt2" tx2="dk2" accent1="accent1" accent2="accent2" accent3="accent3" accent4="accent4" accent5="accent5" accent6="accent6" hlink="hlink" folHlink="folHlink"/>
  <p:sldLayoutIdLst>
    <p:sldLayoutId id="2147483673" r:id="rId1"/>
  </p:sldLayoutIdLst>
  <p:hf hdr="0" ftr="0" dt="0"/>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FFFFFF">
            <a:alpha val="40000"/>
          </a:srgbClr>
        </a:solidFill>
        <a:effectLst/>
      </p:bgPr>
    </p:bg>
    <p:spTree>
      <p:nvGrpSpPr>
        <p:cNvPr id="1" name=""/>
        <p:cNvGrpSpPr/>
        <p:nvPr/>
      </p:nvGrpSpPr>
      <p:grpSpPr>
        <a:xfrm>
          <a:off x="0" y="0"/>
          <a:ext cx="0" cy="0"/>
          <a:chOff x="0" y="0"/>
          <a:chExt cx="0" cy="0"/>
        </a:xfrm>
      </p:grpSpPr>
      <p:pic>
        <p:nvPicPr>
          <p:cNvPr id="9" name="Picture 8" descr="A picture containing text, sign&#10;&#10;Description automatically generated">
            <a:extLst>
              <a:ext uri="{FF2B5EF4-FFF2-40B4-BE49-F238E27FC236}">
                <a16:creationId xmlns:a16="http://schemas.microsoft.com/office/drawing/2014/main" id="{F05CDE2E-922C-EE4E-B77E-83D397AA97C0}"/>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058400" y="5992335"/>
            <a:ext cx="1639271" cy="621792"/>
          </a:xfrm>
          <a:prstGeom prst="rect">
            <a:avLst/>
          </a:prstGeom>
        </p:spPr>
      </p:pic>
    </p:spTree>
    <p:extLst>
      <p:ext uri="{BB962C8B-B14F-4D97-AF65-F5344CB8AC3E}">
        <p14:creationId xmlns:p14="http://schemas.microsoft.com/office/powerpoint/2010/main" val="3865185598"/>
      </p:ext>
    </p:extLst>
  </p:cSld>
  <p:clrMap bg1="lt1" tx1="dk1" bg2="lt2" tx2="dk2" accent1="accent1" accent2="accent2" accent3="accent3" accent4="accent4" accent5="accent5" accent6="accent6" hlink="hlink" folHlink="folHlink"/>
  <p:sldLayoutIdLst>
    <p:sldLayoutId id="2147483675" r:id="rId1"/>
  </p:sldLayoutIdLst>
  <p:hf hdr="0" ftr="0" dt="0"/>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FFFFFF">
            <a:alpha val="40000"/>
          </a:srgbClr>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3A9E7760-D6AD-D847-9A4B-97910FD736C0}"/>
              </a:ext>
            </a:extLst>
          </p:cNvPr>
          <p:cNvSpPr/>
          <p:nvPr userDrawn="1"/>
        </p:nvSpPr>
        <p:spPr>
          <a:xfrm>
            <a:off x="0" y="0"/>
            <a:ext cx="4572000" cy="6858000"/>
          </a:xfrm>
          <a:prstGeom prst="rect">
            <a:avLst/>
          </a:prstGeom>
          <a:solidFill>
            <a:srgbClr val="263A6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descr="A picture containing text, sign&#10;&#10;Description automatically generated">
            <a:extLst>
              <a:ext uri="{FF2B5EF4-FFF2-40B4-BE49-F238E27FC236}">
                <a16:creationId xmlns:a16="http://schemas.microsoft.com/office/drawing/2014/main" id="{F05CDE2E-922C-EE4E-B77E-83D397AA97C0}"/>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058400" y="5992335"/>
            <a:ext cx="1639271" cy="621792"/>
          </a:xfrm>
          <a:prstGeom prst="rect">
            <a:avLst/>
          </a:prstGeom>
        </p:spPr>
      </p:pic>
    </p:spTree>
    <p:extLst>
      <p:ext uri="{BB962C8B-B14F-4D97-AF65-F5344CB8AC3E}">
        <p14:creationId xmlns:p14="http://schemas.microsoft.com/office/powerpoint/2010/main" val="3756654603"/>
      </p:ext>
    </p:extLst>
  </p:cSld>
  <p:clrMap bg1="lt1" tx1="dk1" bg2="lt2" tx2="dk2" accent1="accent1" accent2="accent2" accent3="accent3" accent4="accent4" accent5="accent5" accent6="accent6" hlink="hlink" folHlink="folHlink"/>
  <p:sldLayoutIdLst>
    <p:sldLayoutId id="2147483677" r:id="rId1"/>
  </p:sldLayoutIdLst>
  <p:hf hdr="0" ftr="0" dt="0"/>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rgbClr val="FFFFFF">
            <a:alpha val="40000"/>
          </a:srgbClr>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3A9E7760-D6AD-D847-9A4B-97910FD736C0}"/>
              </a:ext>
            </a:extLst>
          </p:cNvPr>
          <p:cNvSpPr/>
          <p:nvPr userDrawn="1"/>
        </p:nvSpPr>
        <p:spPr>
          <a:xfrm>
            <a:off x="7620000" y="0"/>
            <a:ext cx="4572000" cy="6858000"/>
          </a:xfrm>
          <a:prstGeom prst="rect">
            <a:avLst/>
          </a:prstGeom>
          <a:solidFill>
            <a:srgbClr val="263A6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descr="A picture containing text, sign&#10;&#10;Description automatically generated">
            <a:extLst>
              <a:ext uri="{FF2B5EF4-FFF2-40B4-BE49-F238E27FC236}">
                <a16:creationId xmlns:a16="http://schemas.microsoft.com/office/drawing/2014/main" id="{F05CDE2E-922C-EE4E-B77E-83D397AA97C0}"/>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681766" y="5984961"/>
            <a:ext cx="1639271" cy="621792"/>
          </a:xfrm>
          <a:prstGeom prst="rect">
            <a:avLst/>
          </a:prstGeom>
        </p:spPr>
      </p:pic>
    </p:spTree>
    <p:extLst>
      <p:ext uri="{BB962C8B-B14F-4D97-AF65-F5344CB8AC3E}">
        <p14:creationId xmlns:p14="http://schemas.microsoft.com/office/powerpoint/2010/main" val="4006069290"/>
      </p:ext>
    </p:extLst>
  </p:cSld>
  <p:clrMap bg1="lt1" tx1="dk1" bg2="lt2" tx2="dk2" accent1="accent1" accent2="accent2" accent3="accent3" accent4="accent4" accent5="accent5" accent6="accent6" hlink="hlink" folHlink="folHlink"/>
  <p:sldLayoutIdLst>
    <p:sldLayoutId id="2147483679" r:id="rId1"/>
  </p:sldLayoutIdLst>
  <p:hf hdr="0" ftr="0" dt="0"/>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927FE951-FD5A-4543-8424-A53FE901A6E9}"/>
              </a:ext>
            </a:extLst>
          </p:cNvPr>
          <p:cNvSpPr txBox="1">
            <a:spLocks/>
          </p:cNvSpPr>
          <p:nvPr/>
        </p:nvSpPr>
        <p:spPr>
          <a:xfrm>
            <a:off x="685800" y="123874"/>
            <a:ext cx="10744200" cy="877887"/>
          </a:xfrm>
          <a:prstGeom prst="rect">
            <a:avLst/>
          </a:prstGeom>
        </p:spPr>
        <p:txBody>
          <a:bodyPr lIns="0"/>
          <a:lst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ct val="20000"/>
              </a:spcBef>
              <a:spcAft>
                <a:spcPts val="0"/>
              </a:spcAft>
              <a:buClr>
                <a:srgbClr val="283F86"/>
              </a:buClr>
              <a:buSzPct val="85000"/>
              <a:buFont typeface="Arial" pitchFamily="34" charset="0"/>
              <a:buNone/>
              <a:tabLst/>
              <a:defRPr/>
            </a:pPr>
            <a:r>
              <a:rPr kumimoji="0" lang="en-US" sz="4800" b="0" i="0" u="none" strike="noStrike" kern="1200" cap="none" spc="0" normalizeH="0" baseline="0" noProof="0" dirty="0">
                <a:ln>
                  <a:noFill/>
                </a:ln>
                <a:solidFill>
                  <a:srgbClr val="FFFFFF"/>
                </a:solidFill>
                <a:effectLst/>
                <a:uLnTx/>
                <a:uFillTx/>
                <a:latin typeface="Arial"/>
                <a:ea typeface="+mn-ea"/>
                <a:cs typeface="+mn-cs"/>
              </a:rPr>
              <a:t>Disclosure</a:t>
            </a:r>
          </a:p>
        </p:txBody>
      </p:sp>
      <p:sp>
        <p:nvSpPr>
          <p:cNvPr id="3" name="TextBox 2">
            <a:extLst>
              <a:ext uri="{FF2B5EF4-FFF2-40B4-BE49-F238E27FC236}">
                <a16:creationId xmlns:a16="http://schemas.microsoft.com/office/drawing/2014/main" id="{66B62076-410E-AF4A-A2EF-8F2C214C6307}"/>
              </a:ext>
            </a:extLst>
          </p:cNvPr>
          <p:cNvSpPr txBox="1"/>
          <p:nvPr/>
        </p:nvSpPr>
        <p:spPr>
          <a:xfrm>
            <a:off x="685800" y="1231490"/>
            <a:ext cx="10744200" cy="3600986"/>
          </a:xfrm>
          <a:prstGeom prst="rect">
            <a:avLst/>
          </a:prstGeom>
          <a:noFill/>
        </p:spPr>
        <p:txBody>
          <a:bodyPr wrap="square" rtlCol="0">
            <a:spAutoFit/>
          </a:bodyPr>
          <a:lstStyle/>
          <a:p>
            <a:pPr marL="0" marR="0" lvl="0" indent="0" algn="l" defTabSz="914400" rtl="0" eaLnBrk="1" fontAlgn="auto" latinLnBrk="0" hangingPunct="1">
              <a:lnSpc>
                <a:spcPct val="100000"/>
              </a:lnSpc>
              <a:spcBef>
                <a:spcPct val="20000"/>
              </a:spcBef>
              <a:spcAft>
                <a:spcPts val="0"/>
              </a:spcAft>
              <a:buClr>
                <a:srgbClr val="283F86"/>
              </a:buClr>
              <a:buSzPct val="85000"/>
              <a:buFont typeface="Arial" pitchFamily="34" charset="0"/>
              <a:buNone/>
              <a:tabLst/>
              <a:defRPr/>
            </a:pPr>
            <a:r>
              <a:rPr kumimoji="0" lang="en-US" sz="2000" b="0" i="0" u="none" strike="noStrike" kern="1200" cap="none" spc="0" normalizeH="0" baseline="0" noProof="0" dirty="0">
                <a:ln>
                  <a:noFill/>
                </a:ln>
                <a:solidFill>
                  <a:srgbClr val="283F86"/>
                </a:solidFill>
                <a:effectLst/>
                <a:uLnTx/>
                <a:uFillTx/>
                <a:latin typeface="Arial"/>
                <a:ea typeface="+mn-ea"/>
                <a:cs typeface="+mn-cs"/>
                <a:sym typeface="Arial"/>
              </a:rPr>
              <a:t>The FDA has issued a concept paper which classifies commercial support of scientific and educational programs as promotional unless it can be affirmed that the program is “truly independent” and free of commercial influence. In addition to independence, the FDA requires that non-promotional, commercially supported education be objective, balanced, and scientifically rigorous. The policy further states that all potential conflicts of interests of the CME staff and faculty be fully disclosed to the program’s participants. In addition, policy of the Accreditation Council for Continuing Medical Education mandates that the provider adequately manages all identified potential conflicts of interest prior to the program. </a:t>
            </a:r>
          </a:p>
          <a:p>
            <a:pPr marL="182880" marR="0" lvl="0" indent="-182880" algn="l" defTabSz="914400" rtl="0" eaLnBrk="1" fontAlgn="auto" latinLnBrk="0" hangingPunct="1">
              <a:lnSpc>
                <a:spcPct val="100000"/>
              </a:lnSpc>
              <a:spcBef>
                <a:spcPct val="20000"/>
              </a:spcBef>
              <a:spcAft>
                <a:spcPts val="0"/>
              </a:spcAft>
              <a:buClr>
                <a:srgbClr val="283F86"/>
              </a:buClr>
              <a:buSzPct val="85000"/>
              <a:buFont typeface="Arial" pitchFamily="34" charset="0"/>
              <a:buChar char="•"/>
              <a:tabLst/>
              <a:defRPr/>
            </a:pPr>
            <a:endParaRPr kumimoji="0" lang="en-US" sz="2000" b="0" i="0" u="none" strike="noStrike" kern="1200" cap="none" spc="0" normalizeH="0" baseline="0" noProof="0" dirty="0">
              <a:ln>
                <a:noFill/>
              </a:ln>
              <a:solidFill>
                <a:srgbClr val="283F86"/>
              </a:solidFill>
              <a:effectLst/>
              <a:uLnTx/>
              <a:uFillTx/>
              <a:latin typeface="Arial"/>
              <a:ea typeface="+mn-ea"/>
              <a:cs typeface="+mn-cs"/>
              <a:sym typeface="Arial"/>
            </a:endParaRPr>
          </a:p>
          <a:p>
            <a:pPr marL="0" marR="0" lvl="0" indent="0" algn="l" defTabSz="914400" rtl="0" eaLnBrk="1" fontAlgn="auto" latinLnBrk="0" hangingPunct="1">
              <a:lnSpc>
                <a:spcPct val="100000"/>
              </a:lnSpc>
              <a:spcBef>
                <a:spcPct val="20000"/>
              </a:spcBef>
              <a:spcAft>
                <a:spcPts val="0"/>
              </a:spcAft>
              <a:buClr>
                <a:srgbClr val="283F86"/>
              </a:buClr>
              <a:buSzPct val="85000"/>
              <a:buFont typeface="Arial" pitchFamily="34" charset="0"/>
              <a:buNone/>
              <a:tabLst/>
              <a:defRPr/>
            </a:pPr>
            <a:r>
              <a:rPr kumimoji="0" lang="en-US" sz="2000" b="0" i="0" u="none" strike="noStrike" kern="1200" cap="none" spc="0" normalizeH="0" baseline="0" noProof="0" dirty="0">
                <a:ln>
                  <a:noFill/>
                </a:ln>
                <a:solidFill>
                  <a:srgbClr val="283F86"/>
                </a:solidFill>
                <a:effectLst/>
                <a:uLnTx/>
                <a:uFillTx/>
                <a:latin typeface="Arial"/>
                <a:ea typeface="+mn-ea"/>
                <a:cs typeface="+mn-cs"/>
                <a:sym typeface="Arial"/>
              </a:rPr>
              <a:t>We, at UCLA fully endorse the letter and spirit of these concepts.</a:t>
            </a:r>
          </a:p>
          <a:p>
            <a:endParaRPr lang="en-US" sz="2000" dirty="0">
              <a:solidFill>
                <a:srgbClr val="263A6A"/>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2254613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927FE951-FD5A-4543-8424-A53FE901A6E9}"/>
              </a:ext>
            </a:extLst>
          </p:cNvPr>
          <p:cNvSpPr txBox="1">
            <a:spLocks/>
          </p:cNvSpPr>
          <p:nvPr/>
        </p:nvSpPr>
        <p:spPr>
          <a:xfrm>
            <a:off x="685800" y="123874"/>
            <a:ext cx="10744200" cy="877887"/>
          </a:xfrm>
          <a:prstGeom prst="rect">
            <a:avLst/>
          </a:prstGeom>
        </p:spPr>
        <p:txBody>
          <a:bodyPr lIns="0"/>
          <a:lst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ct val="20000"/>
              </a:spcBef>
              <a:spcAft>
                <a:spcPts val="0"/>
              </a:spcAft>
              <a:buClr>
                <a:srgbClr val="283F86"/>
              </a:buClr>
              <a:buSzPct val="85000"/>
              <a:buFont typeface="Arial" pitchFamily="34" charset="0"/>
              <a:buNone/>
              <a:tabLst/>
              <a:defRPr/>
            </a:pPr>
            <a:r>
              <a:rPr kumimoji="0" lang="en-US" sz="4800" b="0" i="0" u="none" strike="noStrike" kern="1200" cap="none" spc="0" normalizeH="0" baseline="0" noProof="0" dirty="0">
                <a:ln>
                  <a:noFill/>
                </a:ln>
                <a:solidFill>
                  <a:srgbClr val="FFFFFF"/>
                </a:solidFill>
                <a:effectLst/>
                <a:uLnTx/>
                <a:uFillTx/>
                <a:latin typeface="Arial"/>
                <a:ea typeface="+mn-ea"/>
                <a:cs typeface="+mn-cs"/>
              </a:rPr>
              <a:t>Disclosure</a:t>
            </a:r>
          </a:p>
        </p:txBody>
      </p:sp>
      <p:sp>
        <p:nvSpPr>
          <p:cNvPr id="3" name="TextBox 2">
            <a:extLst>
              <a:ext uri="{FF2B5EF4-FFF2-40B4-BE49-F238E27FC236}">
                <a16:creationId xmlns:a16="http://schemas.microsoft.com/office/drawing/2014/main" id="{66B62076-410E-AF4A-A2EF-8F2C214C6307}"/>
              </a:ext>
            </a:extLst>
          </p:cNvPr>
          <p:cNvSpPr txBox="1"/>
          <p:nvPr/>
        </p:nvSpPr>
        <p:spPr>
          <a:xfrm>
            <a:off x="685800" y="1101815"/>
            <a:ext cx="10744200" cy="433965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
                <a:srgbClr val="283F86"/>
              </a:buClr>
              <a:buSzPct val="85000"/>
              <a:buFont typeface="Arial" pitchFamily="34" charset="0"/>
              <a:buNone/>
              <a:tabLst/>
              <a:defRPr/>
            </a:pPr>
            <a:r>
              <a:rPr kumimoji="0" lang="en-US" sz="1600" b="0" i="0" u="none" strike="noStrike" kern="1200" cap="none" spc="0" normalizeH="0" baseline="0" noProof="0" dirty="0">
                <a:ln>
                  <a:noFill/>
                </a:ln>
                <a:solidFill>
                  <a:srgbClr val="283F86"/>
                </a:solidFill>
                <a:effectLst/>
                <a:uLnTx/>
                <a:uFillTx/>
                <a:ea typeface="+mn-ea"/>
                <a:cs typeface="+mn-cs"/>
                <a:sym typeface="Arial"/>
              </a:rPr>
              <a:t>Dr. </a:t>
            </a:r>
            <a:r>
              <a:rPr kumimoji="0" lang="en-US" sz="1600" b="0" i="0" u="none" strike="noStrike" kern="1200" cap="none" spc="0" normalizeH="0" baseline="0" noProof="0" dirty="0">
                <a:ln>
                  <a:noFill/>
                </a:ln>
                <a:solidFill>
                  <a:srgbClr val="FF0000"/>
                </a:solidFill>
                <a:effectLst/>
                <a:uLnTx/>
                <a:uFillTx/>
                <a:ea typeface="+mn-ea"/>
                <a:cs typeface="+mn-cs"/>
                <a:sym typeface="Arial"/>
              </a:rPr>
              <a:t>X</a:t>
            </a:r>
            <a:r>
              <a:rPr kumimoji="0" lang="en-US" sz="1600" b="0" i="0" u="none" strike="noStrike" kern="1200" cap="none" spc="0" normalizeH="0" baseline="0" noProof="0" dirty="0">
                <a:ln>
                  <a:noFill/>
                </a:ln>
                <a:solidFill>
                  <a:srgbClr val="283F86"/>
                </a:solidFill>
                <a:effectLst/>
                <a:uLnTx/>
                <a:uFillTx/>
                <a:ea typeface="+mn-ea"/>
                <a:cs typeface="+mn-cs"/>
                <a:sym typeface="Arial"/>
              </a:rPr>
              <a:t> has indicated that </a:t>
            </a:r>
            <a:r>
              <a:rPr kumimoji="0" lang="en-US" sz="1600" b="0" i="0" u="none" strike="noStrike" kern="1200" cap="none" spc="0" normalizeH="0" baseline="0" noProof="0" dirty="0">
                <a:ln>
                  <a:noFill/>
                </a:ln>
                <a:solidFill>
                  <a:srgbClr val="FF0000"/>
                </a:solidFill>
                <a:effectLst/>
                <a:uLnTx/>
                <a:uFillTx/>
                <a:ea typeface="+mn-ea"/>
                <a:cs typeface="+mn-cs"/>
                <a:sym typeface="Arial"/>
              </a:rPr>
              <a:t>he/she does or does not </a:t>
            </a:r>
            <a:r>
              <a:rPr kumimoji="0" lang="en-US" sz="1600" b="0" i="0" u="none" strike="noStrike" kern="1200" cap="none" spc="0" normalizeH="0" baseline="0" noProof="0" dirty="0">
                <a:ln>
                  <a:noFill/>
                </a:ln>
                <a:solidFill>
                  <a:srgbClr val="283F86"/>
                </a:solidFill>
                <a:effectLst/>
                <a:uLnTx/>
                <a:uFillTx/>
                <a:ea typeface="+mn-ea"/>
                <a:cs typeface="+mn-cs"/>
                <a:sym typeface="Arial"/>
              </a:rPr>
              <a:t>have an affiliation with organizations which have interests related to the content of this program.</a:t>
            </a:r>
          </a:p>
          <a:p>
            <a:pPr marL="0" marR="0" lvl="0" indent="0" algn="l" defTabSz="914400" rtl="0" eaLnBrk="1" fontAlgn="auto" latinLnBrk="0" hangingPunct="1">
              <a:lnSpc>
                <a:spcPct val="100000"/>
              </a:lnSpc>
              <a:spcBef>
                <a:spcPts val="0"/>
              </a:spcBef>
              <a:spcAft>
                <a:spcPts val="0"/>
              </a:spcAft>
              <a:buClr>
                <a:srgbClr val="283F86"/>
              </a:buClr>
              <a:buSzPct val="85000"/>
              <a:buFont typeface="Arial" pitchFamily="34" charset="0"/>
              <a:buNone/>
              <a:tabLst/>
              <a:defRPr/>
            </a:pPr>
            <a:endParaRPr kumimoji="0" lang="en-US" sz="1600" b="0" i="0" u="none" strike="noStrike" kern="1200" cap="none" spc="0" normalizeH="0" baseline="0" noProof="0" dirty="0">
              <a:ln>
                <a:noFill/>
              </a:ln>
              <a:solidFill>
                <a:srgbClr val="283F86"/>
              </a:solidFill>
              <a:effectLst/>
              <a:uLnTx/>
              <a:uFillTx/>
              <a:ea typeface="+mn-ea"/>
              <a:cs typeface="+mn-cs"/>
              <a:sym typeface="Arial"/>
            </a:endParaRPr>
          </a:p>
          <a:p>
            <a:pPr marL="0" marR="0" lvl="0" indent="0" algn="l" defTabSz="914400" rtl="0" eaLnBrk="1" fontAlgn="auto" latinLnBrk="0" hangingPunct="1">
              <a:lnSpc>
                <a:spcPct val="100000"/>
              </a:lnSpc>
              <a:spcBef>
                <a:spcPts val="0"/>
              </a:spcBef>
              <a:spcAft>
                <a:spcPts val="0"/>
              </a:spcAft>
              <a:buClr>
                <a:srgbClr val="283F86"/>
              </a:buClr>
              <a:buSzPct val="85000"/>
              <a:buFont typeface="Arial" pitchFamily="34" charset="0"/>
              <a:buNone/>
              <a:tabLst/>
              <a:defRPr/>
            </a:pPr>
            <a:r>
              <a:rPr kumimoji="0" lang="en-US" sz="1600" b="0" i="0" u="none" strike="noStrike" kern="1200" cap="none" spc="0" normalizeH="0" baseline="0" noProof="0" dirty="0">
                <a:ln>
                  <a:noFill/>
                </a:ln>
                <a:solidFill>
                  <a:srgbClr val="283F86"/>
                </a:solidFill>
                <a:effectLst/>
                <a:uLnTx/>
                <a:uFillTx/>
                <a:ea typeface="+mn-ea"/>
                <a:cs typeface="+mn-cs"/>
                <a:sym typeface="Arial"/>
              </a:rPr>
              <a:t>The following members of the planning committee and the UCLA Office of Continuing Medical Education have indicated that they do not have an affiliation with organizations which have interests related to the content of this program:</a:t>
            </a:r>
          </a:p>
          <a:p>
            <a:pPr marR="0" lvl="0" algn="l" defTabSz="914400" rtl="0" eaLnBrk="1" fontAlgn="auto" latinLnBrk="0" hangingPunct="1">
              <a:lnSpc>
                <a:spcPct val="100000"/>
              </a:lnSpc>
              <a:spcBef>
                <a:spcPts val="0"/>
              </a:spcBef>
              <a:spcAft>
                <a:spcPts val="0"/>
              </a:spcAft>
              <a:buClr>
                <a:srgbClr val="283F86"/>
              </a:buClr>
              <a:buSzPct val="85000"/>
              <a:tabLst/>
              <a:defRPr/>
            </a:pPr>
            <a:endParaRPr kumimoji="0" lang="en-US" sz="1600" b="0" i="0" u="none" strike="noStrike" kern="1200" cap="none" spc="0" normalizeH="0" baseline="0" noProof="0" dirty="0">
              <a:ln>
                <a:noFill/>
              </a:ln>
              <a:solidFill>
                <a:srgbClr val="283F86"/>
              </a:solidFill>
              <a:effectLst/>
              <a:uLnTx/>
              <a:uFillTx/>
              <a:ea typeface="+mn-ea"/>
              <a:cs typeface="+mn-cs"/>
              <a:sym typeface="Arial"/>
            </a:endParaRPr>
          </a:p>
          <a:p>
            <a:r>
              <a:rPr lang="en-US" sz="1600" dirty="0"/>
              <a:t>Jill Einstein, MD</a:t>
            </a:r>
          </a:p>
          <a:p>
            <a:r>
              <a:rPr lang="en-US" sz="1600" dirty="0"/>
              <a:t>Meredith A. Schanda, FNP-BC</a:t>
            </a:r>
          </a:p>
          <a:p>
            <a:r>
              <a:rPr lang="en-US" sz="1600" dirty="0"/>
              <a:t>Timi Schrumpf, MA</a:t>
            </a:r>
          </a:p>
          <a:p>
            <a:r>
              <a:rPr lang="en-US" sz="1600" dirty="0"/>
              <a:t>Kristin Talbot</a:t>
            </a:r>
          </a:p>
          <a:p>
            <a:r>
              <a:rPr lang="en-US" sz="1600" dirty="0"/>
              <a:t>Clarence Braddock III, MD, MPH, MACP</a:t>
            </a:r>
          </a:p>
          <a:p>
            <a:r>
              <a:rPr lang="en-US" sz="1600" dirty="0"/>
              <a:t>Martin Quan, MD</a:t>
            </a:r>
          </a:p>
          <a:p>
            <a:pPr marL="0" marR="0" lvl="0" indent="0" algn="l" defTabSz="914400" rtl="0" eaLnBrk="1" fontAlgn="auto" latinLnBrk="0" hangingPunct="1">
              <a:lnSpc>
                <a:spcPct val="100000"/>
              </a:lnSpc>
              <a:spcBef>
                <a:spcPts val="0"/>
              </a:spcBef>
              <a:spcAft>
                <a:spcPts val="0"/>
              </a:spcAft>
              <a:buClr>
                <a:srgbClr val="283F86"/>
              </a:buClr>
              <a:buSzPct val="85000"/>
              <a:buFont typeface="Arial" pitchFamily="34" charset="0"/>
              <a:buNone/>
              <a:tabLst/>
              <a:defRPr/>
            </a:pPr>
            <a:endParaRPr kumimoji="0" lang="en-US" sz="1600" b="0" i="0" u="none" strike="noStrike" kern="1200" cap="none" spc="0" normalizeH="0" baseline="0" noProof="0" dirty="0">
              <a:ln>
                <a:noFill/>
              </a:ln>
              <a:solidFill>
                <a:srgbClr val="283F86"/>
              </a:solidFill>
              <a:effectLst/>
              <a:uLnTx/>
              <a:uFillTx/>
              <a:ea typeface="+mn-ea"/>
              <a:cs typeface="+mn-cs"/>
              <a:sym typeface="Arial"/>
            </a:endParaRPr>
          </a:p>
          <a:p>
            <a:pPr marL="0" marR="0" lvl="0" indent="0" algn="l" defTabSz="914400" rtl="0" eaLnBrk="1" fontAlgn="auto" latinLnBrk="0" hangingPunct="1">
              <a:lnSpc>
                <a:spcPct val="100000"/>
              </a:lnSpc>
              <a:spcBef>
                <a:spcPts val="0"/>
              </a:spcBef>
              <a:spcAft>
                <a:spcPts val="0"/>
              </a:spcAft>
              <a:buClr>
                <a:srgbClr val="283F86"/>
              </a:buClr>
              <a:buSzPct val="85000"/>
              <a:buFont typeface="Arial" pitchFamily="34" charset="0"/>
              <a:buNone/>
              <a:tabLst/>
              <a:defRPr/>
            </a:pPr>
            <a:r>
              <a:rPr kumimoji="0" lang="en-US" sz="1600" b="0" i="0" u="none" strike="noStrike" kern="1200" cap="none" spc="0" normalizeH="0" baseline="0" noProof="0" dirty="0">
                <a:ln>
                  <a:noFill/>
                </a:ln>
                <a:solidFill>
                  <a:srgbClr val="283F86"/>
                </a:solidFill>
                <a:effectLst/>
                <a:uLnTx/>
                <a:uFillTx/>
                <a:ea typeface="+mn-ea"/>
                <a:cs typeface="+mn-cs"/>
                <a:sym typeface="Arial"/>
              </a:rPr>
              <a:t>Per UCLA policy, any potential conflicts of interest have been resolved. This is pointed out to you so that you may form your own judgments about the presentation with full disclosure of the facts.</a:t>
            </a:r>
          </a:p>
          <a:p>
            <a:endParaRPr lang="en-US" sz="2000" dirty="0">
              <a:solidFill>
                <a:srgbClr val="263A6A"/>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543388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927FE951-FD5A-4543-8424-A53FE901A6E9}"/>
              </a:ext>
            </a:extLst>
          </p:cNvPr>
          <p:cNvSpPr txBox="1">
            <a:spLocks/>
          </p:cNvSpPr>
          <p:nvPr/>
        </p:nvSpPr>
        <p:spPr>
          <a:xfrm>
            <a:off x="685800" y="123874"/>
            <a:ext cx="10744200" cy="877887"/>
          </a:xfrm>
          <a:prstGeom prst="rect">
            <a:avLst/>
          </a:prstGeom>
        </p:spPr>
        <p:txBody>
          <a:bodyPr lIns="0"/>
          <a:lst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ct val="20000"/>
              </a:spcBef>
              <a:spcAft>
                <a:spcPts val="0"/>
              </a:spcAft>
              <a:buClr>
                <a:srgbClr val="283F86"/>
              </a:buClr>
              <a:buSzPct val="85000"/>
              <a:buFont typeface="Arial" pitchFamily="34" charset="0"/>
              <a:buNone/>
              <a:tabLst/>
              <a:defRPr/>
            </a:pPr>
            <a:r>
              <a:rPr kumimoji="0" lang="en-US" sz="4800" b="0" i="0" u="none" strike="noStrike" kern="1200" cap="none" spc="0" normalizeH="0" baseline="0" noProof="0" dirty="0">
                <a:ln>
                  <a:noFill/>
                </a:ln>
                <a:solidFill>
                  <a:srgbClr val="FFFFFF"/>
                </a:solidFill>
                <a:effectLst/>
                <a:uLnTx/>
                <a:uFillTx/>
                <a:latin typeface="Arial"/>
                <a:ea typeface="+mn-ea"/>
                <a:cs typeface="+mn-cs"/>
              </a:rPr>
              <a:t>Accreditation</a:t>
            </a:r>
          </a:p>
        </p:txBody>
      </p:sp>
      <p:sp>
        <p:nvSpPr>
          <p:cNvPr id="3" name="TextBox 2">
            <a:extLst>
              <a:ext uri="{FF2B5EF4-FFF2-40B4-BE49-F238E27FC236}">
                <a16:creationId xmlns:a16="http://schemas.microsoft.com/office/drawing/2014/main" id="{66B62076-410E-AF4A-A2EF-8F2C214C6307}"/>
              </a:ext>
            </a:extLst>
          </p:cNvPr>
          <p:cNvSpPr txBox="1"/>
          <p:nvPr/>
        </p:nvSpPr>
        <p:spPr>
          <a:xfrm>
            <a:off x="685800" y="1231490"/>
            <a:ext cx="10744200" cy="2677656"/>
          </a:xfrm>
          <a:prstGeom prst="rect">
            <a:avLst/>
          </a:prstGeom>
          <a:noFill/>
        </p:spPr>
        <p:txBody>
          <a:bodyPr wrap="square" rtlCol="0">
            <a:spAutoFit/>
          </a:bodyPr>
          <a:lstStyle/>
          <a:p>
            <a:pPr marL="0" marR="0" lvl="0" indent="0" algn="l" defTabSz="914400" rtl="0" eaLnBrk="1" fontAlgn="auto" latinLnBrk="0" hangingPunct="1">
              <a:lnSpc>
                <a:spcPct val="100000"/>
              </a:lnSpc>
              <a:spcBef>
                <a:spcPct val="20000"/>
              </a:spcBef>
              <a:spcAft>
                <a:spcPts val="0"/>
              </a:spcAft>
              <a:buClr>
                <a:srgbClr val="283F86"/>
              </a:buClr>
              <a:buSzPct val="85000"/>
              <a:buFont typeface="Arial" pitchFamily="34" charset="0"/>
              <a:buNone/>
              <a:tabLst/>
              <a:defRPr/>
            </a:pPr>
            <a:r>
              <a:rPr kumimoji="0" lang="en-US" sz="2000" b="0" i="0" u="none" strike="noStrike" kern="1200" cap="none" spc="0" normalizeH="0" baseline="0" noProof="0" dirty="0">
                <a:ln>
                  <a:noFill/>
                </a:ln>
                <a:solidFill>
                  <a:srgbClr val="283F86"/>
                </a:solidFill>
                <a:effectLst/>
                <a:uLnTx/>
                <a:uFillTx/>
                <a:latin typeface="Arial"/>
                <a:ea typeface="+mn-ea"/>
                <a:cs typeface="+mn-cs"/>
                <a:sym typeface="Arial"/>
              </a:rPr>
              <a:t>The Office of Continuing Medical Education, David Geffen School of Medicine at UCLA is accredited by the Accreditation Council for Continuing Medical Education to provide continuing medical education for physicians.</a:t>
            </a:r>
          </a:p>
          <a:p>
            <a:pPr marL="182880" marR="0" lvl="0" indent="-182880" algn="l" defTabSz="914400" rtl="0" eaLnBrk="1" fontAlgn="auto" latinLnBrk="0" hangingPunct="1">
              <a:lnSpc>
                <a:spcPct val="100000"/>
              </a:lnSpc>
              <a:spcBef>
                <a:spcPct val="20000"/>
              </a:spcBef>
              <a:spcAft>
                <a:spcPts val="0"/>
              </a:spcAft>
              <a:buClr>
                <a:srgbClr val="283F86"/>
              </a:buClr>
              <a:buSzPct val="85000"/>
              <a:buFont typeface="Arial" pitchFamily="34" charset="0"/>
              <a:buChar char="•"/>
              <a:tabLst/>
              <a:defRPr/>
            </a:pPr>
            <a:endParaRPr kumimoji="0" lang="en-US" sz="2000" b="0" i="0" u="none" strike="noStrike" kern="1200" cap="none" spc="0" normalizeH="0" baseline="0" noProof="0" dirty="0">
              <a:ln>
                <a:noFill/>
              </a:ln>
              <a:solidFill>
                <a:srgbClr val="283F86"/>
              </a:solidFill>
              <a:effectLst/>
              <a:uLnTx/>
              <a:uFillTx/>
              <a:latin typeface="Arial"/>
              <a:ea typeface="+mn-ea"/>
              <a:cs typeface="+mn-cs"/>
              <a:sym typeface="Arial"/>
            </a:endParaRPr>
          </a:p>
          <a:p>
            <a:pPr marL="0" marR="0" lvl="0" indent="0" algn="l" defTabSz="914400" rtl="0" eaLnBrk="1" fontAlgn="auto" latinLnBrk="0" hangingPunct="1">
              <a:lnSpc>
                <a:spcPct val="100000"/>
              </a:lnSpc>
              <a:spcBef>
                <a:spcPct val="20000"/>
              </a:spcBef>
              <a:spcAft>
                <a:spcPts val="0"/>
              </a:spcAft>
              <a:buClr>
                <a:srgbClr val="283F86"/>
              </a:buClr>
              <a:buSzPct val="85000"/>
              <a:buFont typeface="Arial" pitchFamily="34" charset="0"/>
              <a:buNone/>
              <a:tabLst/>
              <a:defRPr/>
            </a:pPr>
            <a:r>
              <a:rPr kumimoji="0" lang="en-US" sz="2000" b="0" i="0" u="none" strike="noStrike" kern="1200" cap="none" spc="0" normalizeH="0" baseline="0" noProof="0" dirty="0">
                <a:ln>
                  <a:noFill/>
                </a:ln>
                <a:solidFill>
                  <a:srgbClr val="283F86"/>
                </a:solidFill>
                <a:effectLst/>
                <a:uLnTx/>
                <a:uFillTx/>
                <a:latin typeface="Arial"/>
                <a:ea typeface="+mn-ea"/>
                <a:cs typeface="+mn-cs"/>
                <a:sym typeface="Arial"/>
              </a:rPr>
              <a:t>The Office of Continuing Medical Education, David Geffen School of Medicine at UCLA designates this live activity for a maximum of 1 </a:t>
            </a:r>
            <a:r>
              <a:rPr kumimoji="0" lang="en-US" sz="2000" b="0" i="1" u="none" strike="noStrike" kern="1200" cap="none" spc="0" normalizeH="0" baseline="0" noProof="0" dirty="0">
                <a:ln>
                  <a:noFill/>
                </a:ln>
                <a:solidFill>
                  <a:srgbClr val="283F86"/>
                </a:solidFill>
                <a:effectLst/>
                <a:uLnTx/>
                <a:uFillTx/>
                <a:latin typeface="Arial"/>
                <a:ea typeface="+mn-ea"/>
                <a:cs typeface="+mn-cs"/>
                <a:sym typeface="Arial"/>
              </a:rPr>
              <a:t>AMA PRA Category 1 </a:t>
            </a:r>
            <a:r>
              <a:rPr kumimoji="0" lang="en-US" sz="2000" b="0" i="1" u="none" strike="noStrike" kern="1200" cap="none" spc="0" normalizeH="0" baseline="0" noProof="0" dirty="0" err="1">
                <a:ln>
                  <a:noFill/>
                </a:ln>
                <a:solidFill>
                  <a:srgbClr val="283F86"/>
                </a:solidFill>
                <a:effectLst/>
                <a:uLnTx/>
                <a:uFillTx/>
                <a:latin typeface="Arial"/>
                <a:ea typeface="+mn-ea"/>
                <a:cs typeface="+mn-cs"/>
                <a:sym typeface="Arial"/>
              </a:rPr>
              <a:t>Credit</a:t>
            </a:r>
            <a:r>
              <a:rPr kumimoji="0" lang="en-US" sz="2000" b="0" i="1" u="none" strike="noStrike" kern="1200" cap="none" spc="0" normalizeH="0" baseline="30000" noProof="0" dirty="0" err="1">
                <a:ln>
                  <a:noFill/>
                </a:ln>
                <a:solidFill>
                  <a:srgbClr val="283F86"/>
                </a:solidFill>
                <a:effectLst/>
                <a:uLnTx/>
                <a:uFillTx/>
                <a:latin typeface="Arial"/>
                <a:ea typeface="+mn-ea"/>
                <a:cs typeface="+mn-cs"/>
                <a:sym typeface="Arial"/>
              </a:rPr>
              <a:t>TM</a:t>
            </a:r>
            <a:r>
              <a:rPr kumimoji="0" lang="en-US" sz="2000" b="0" i="0" u="none" strike="noStrike" kern="1200" cap="none" spc="0" normalizeH="0" baseline="0" noProof="0" dirty="0">
                <a:ln>
                  <a:noFill/>
                </a:ln>
                <a:solidFill>
                  <a:srgbClr val="283F86"/>
                </a:solidFill>
                <a:effectLst/>
                <a:uLnTx/>
                <a:uFillTx/>
                <a:latin typeface="Arial"/>
                <a:ea typeface="+mn-ea"/>
                <a:cs typeface="+mn-cs"/>
                <a:sym typeface="Arial"/>
              </a:rPr>
              <a:t>. Physicians should claim only the credit commensurate with the extent of their participation in the activity.</a:t>
            </a:r>
          </a:p>
          <a:p>
            <a:endParaRPr lang="en-US" sz="2000" dirty="0">
              <a:solidFill>
                <a:srgbClr val="263A6A"/>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77650990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_rels/theme3.xml.rels><?xml version="1.0" encoding="UTF-8" standalone="yes"?>
<Relationships xmlns="http://schemas.openxmlformats.org/package/2006/relationships"><Relationship Id="rId1" Type="http://schemas.openxmlformats.org/officeDocument/2006/relationships/image" Target="../media/image1.jpeg"/></Relationships>
</file>

<file path=ppt/theme/_rels/theme4.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1_MAVEN PPT Theme 2019">
  <a:themeElements>
    <a:clrScheme name="Custom 1">
      <a:dk1>
        <a:srgbClr val="283F86"/>
      </a:dk1>
      <a:lt1>
        <a:srgbClr val="FFFFFF"/>
      </a:lt1>
      <a:dk2>
        <a:srgbClr val="283F86"/>
      </a:dk2>
      <a:lt2>
        <a:srgbClr val="84C7AA"/>
      </a:lt2>
      <a:accent1>
        <a:srgbClr val="283F86"/>
      </a:accent1>
      <a:accent2>
        <a:srgbClr val="83C1C6"/>
      </a:accent2>
      <a:accent3>
        <a:srgbClr val="283F86"/>
      </a:accent3>
      <a:accent4>
        <a:srgbClr val="909CE1"/>
      </a:accent4>
      <a:accent5>
        <a:srgbClr val="839C41"/>
      </a:accent5>
      <a:accent6>
        <a:srgbClr val="283F86"/>
      </a:accent6>
      <a:hlink>
        <a:srgbClr val="1C6CF1"/>
      </a:hlink>
      <a:folHlink>
        <a:srgbClr val="C649E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extLst>
    <a:ext uri="{05A4C25C-085E-4340-85A3-A5531E510DB2}">
      <thm15:themeFamily xmlns:thm15="http://schemas.microsoft.com/office/thememl/2012/main" name="MAVEN PPT Theme 2019" id="{B36C32A9-6753-4A55-9158-B8B6D821C12F}" vid="{DB81A8AB-8A01-4731-8860-54193D7EA6D7}"/>
    </a:ext>
  </a:extLst>
</a:theme>
</file>

<file path=ppt/theme/theme2.xml><?xml version="1.0" encoding="utf-8"?>
<a:theme xmlns:a="http://schemas.openxmlformats.org/drawingml/2006/main" name="2_MAVEN PPT Theme 2019">
  <a:themeElements>
    <a:clrScheme name="Custom 1">
      <a:dk1>
        <a:srgbClr val="283F86"/>
      </a:dk1>
      <a:lt1>
        <a:srgbClr val="FFFFFF"/>
      </a:lt1>
      <a:dk2>
        <a:srgbClr val="283F86"/>
      </a:dk2>
      <a:lt2>
        <a:srgbClr val="84C7AA"/>
      </a:lt2>
      <a:accent1>
        <a:srgbClr val="283F86"/>
      </a:accent1>
      <a:accent2>
        <a:srgbClr val="83C1C6"/>
      </a:accent2>
      <a:accent3>
        <a:srgbClr val="283F86"/>
      </a:accent3>
      <a:accent4>
        <a:srgbClr val="909CE1"/>
      </a:accent4>
      <a:accent5>
        <a:srgbClr val="839C41"/>
      </a:accent5>
      <a:accent6>
        <a:srgbClr val="283F86"/>
      </a:accent6>
      <a:hlink>
        <a:srgbClr val="1C6CF1"/>
      </a:hlink>
      <a:folHlink>
        <a:srgbClr val="C649E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extLst>
    <a:ext uri="{05A4C25C-085E-4340-85A3-A5531E510DB2}">
      <thm15:themeFamily xmlns:thm15="http://schemas.microsoft.com/office/thememl/2012/main" name="MAVEN PPT Theme 2019" id="{B36C32A9-6753-4A55-9158-B8B6D821C12F}" vid="{DB81A8AB-8A01-4731-8860-54193D7EA6D7}"/>
    </a:ext>
  </a:extLst>
</a:theme>
</file>

<file path=ppt/theme/theme3.xml><?xml version="1.0" encoding="utf-8"?>
<a:theme xmlns:a="http://schemas.openxmlformats.org/drawingml/2006/main" name="3_MAVEN PPT Theme 2019">
  <a:themeElements>
    <a:clrScheme name="Custom 1">
      <a:dk1>
        <a:srgbClr val="283F86"/>
      </a:dk1>
      <a:lt1>
        <a:srgbClr val="FFFFFF"/>
      </a:lt1>
      <a:dk2>
        <a:srgbClr val="283F86"/>
      </a:dk2>
      <a:lt2>
        <a:srgbClr val="84C7AA"/>
      </a:lt2>
      <a:accent1>
        <a:srgbClr val="283F86"/>
      </a:accent1>
      <a:accent2>
        <a:srgbClr val="83C1C6"/>
      </a:accent2>
      <a:accent3>
        <a:srgbClr val="283F86"/>
      </a:accent3>
      <a:accent4>
        <a:srgbClr val="909CE1"/>
      </a:accent4>
      <a:accent5>
        <a:srgbClr val="839C41"/>
      </a:accent5>
      <a:accent6>
        <a:srgbClr val="283F86"/>
      </a:accent6>
      <a:hlink>
        <a:srgbClr val="1C6CF1"/>
      </a:hlink>
      <a:folHlink>
        <a:srgbClr val="C649E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extLst>
    <a:ext uri="{05A4C25C-085E-4340-85A3-A5531E510DB2}">
      <thm15:themeFamily xmlns:thm15="http://schemas.microsoft.com/office/thememl/2012/main" name="MAVEN PPT Theme 2019" id="{B36C32A9-6753-4A55-9158-B8B6D821C12F}" vid="{DB81A8AB-8A01-4731-8860-54193D7EA6D7}"/>
    </a:ext>
  </a:extLst>
</a:theme>
</file>

<file path=ppt/theme/theme4.xml><?xml version="1.0" encoding="utf-8"?>
<a:theme xmlns:a="http://schemas.openxmlformats.org/drawingml/2006/main" name="4_MAVEN PPT Theme 2019">
  <a:themeElements>
    <a:clrScheme name="Custom 1">
      <a:dk1>
        <a:srgbClr val="283F86"/>
      </a:dk1>
      <a:lt1>
        <a:srgbClr val="FFFFFF"/>
      </a:lt1>
      <a:dk2>
        <a:srgbClr val="283F86"/>
      </a:dk2>
      <a:lt2>
        <a:srgbClr val="84C7AA"/>
      </a:lt2>
      <a:accent1>
        <a:srgbClr val="283F86"/>
      </a:accent1>
      <a:accent2>
        <a:srgbClr val="83C1C6"/>
      </a:accent2>
      <a:accent3>
        <a:srgbClr val="283F86"/>
      </a:accent3>
      <a:accent4>
        <a:srgbClr val="909CE1"/>
      </a:accent4>
      <a:accent5>
        <a:srgbClr val="839C41"/>
      </a:accent5>
      <a:accent6>
        <a:srgbClr val="283F86"/>
      </a:accent6>
      <a:hlink>
        <a:srgbClr val="1C6CF1"/>
      </a:hlink>
      <a:folHlink>
        <a:srgbClr val="C649E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extLst>
    <a:ext uri="{05A4C25C-085E-4340-85A3-A5531E510DB2}">
      <thm15:themeFamily xmlns:thm15="http://schemas.microsoft.com/office/thememl/2012/main" name="MAVEN PPT Theme 2019" id="{B36C32A9-6753-4A55-9158-B8B6D821C12F}" vid="{DB81A8AB-8A01-4731-8860-54193D7EA6D7}"/>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MAVEN PPT Theme 2019</Template>
  <TotalTime>5978</TotalTime>
  <Words>340</Words>
  <Application>Microsoft Office PowerPoint</Application>
  <PresentationFormat>Widescreen</PresentationFormat>
  <Paragraphs>21</Paragraphs>
  <Slides>3</Slides>
  <Notes>0</Notes>
  <HiddenSlides>0</HiddenSlides>
  <MMClips>0</MMClips>
  <ScaleCrop>false</ScaleCrop>
  <HeadingPairs>
    <vt:vector size="6" baseType="variant">
      <vt:variant>
        <vt:lpstr>Fonts Used</vt:lpstr>
      </vt:variant>
      <vt:variant>
        <vt:i4>2</vt:i4>
      </vt:variant>
      <vt:variant>
        <vt:lpstr>Theme</vt:lpstr>
      </vt:variant>
      <vt:variant>
        <vt:i4>4</vt:i4>
      </vt:variant>
      <vt:variant>
        <vt:lpstr>Slide Titles</vt:lpstr>
      </vt:variant>
      <vt:variant>
        <vt:i4>3</vt:i4>
      </vt:variant>
    </vt:vector>
  </HeadingPairs>
  <TitlesOfParts>
    <vt:vector size="9" baseType="lpstr">
      <vt:lpstr>Arial</vt:lpstr>
      <vt:lpstr>Calibri</vt:lpstr>
      <vt:lpstr>1_MAVEN PPT Theme 2019</vt:lpstr>
      <vt:lpstr>2_MAVEN PPT Theme 2019</vt:lpstr>
      <vt:lpstr>3_MAVEN PPT Theme 2019</vt:lpstr>
      <vt:lpstr>4_MAVEN PPT Theme 2019</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Jonathan Lewis</dc:creator>
  <cp:lastModifiedBy>Linaise Lima</cp:lastModifiedBy>
  <cp:revision>11</cp:revision>
  <dcterms:created xsi:type="dcterms:W3CDTF">2020-07-27T04:35:13Z</dcterms:created>
  <dcterms:modified xsi:type="dcterms:W3CDTF">2021-11-11T20:35:26Z</dcterms:modified>
</cp:coreProperties>
</file>